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2682" y="7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9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4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8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2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4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4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65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8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9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DDE11-028A-4E6B-A5DE-4C0633A85CD2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3F28D-B967-467F-8535-B696995E9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0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luc.edu/buttonmak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83" y="1279170"/>
            <a:ext cx="1498264" cy="9988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8036" y="332002"/>
            <a:ext cx="6456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Medium Button Template</a:t>
            </a:r>
            <a:endParaRPr lang="en-US" sz="3200" b="1" dirty="0"/>
          </a:p>
        </p:txBody>
      </p:sp>
      <p:sp>
        <p:nvSpPr>
          <p:cNvPr id="10" name="Oval 9"/>
          <p:cNvSpPr/>
          <p:nvPr/>
        </p:nvSpPr>
        <p:spPr>
          <a:xfrm>
            <a:off x="5778730" y="2220354"/>
            <a:ext cx="1222944" cy="12229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01024" y="2342648"/>
            <a:ext cx="978356" cy="978356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0" idx="0"/>
          </p:cNvCxnSpPr>
          <p:nvPr/>
        </p:nvCxnSpPr>
        <p:spPr>
          <a:xfrm flipH="1">
            <a:off x="5440636" y="2220354"/>
            <a:ext cx="9495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875727" y="3115704"/>
            <a:ext cx="11298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9940" y="1566423"/>
            <a:ext cx="32664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Black circle is the cut line, all paper used in this circle will go into the button maker. Do not delete it.</a:t>
            </a:r>
            <a:endParaRPr lang="en-US" sz="1400" dirty="0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5565498" y="3801504"/>
            <a:ext cx="97726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23482" y="2507752"/>
            <a:ext cx="28775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Yellow circle is the image guideline. Keep the parts of the image you want to see in this circle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3052058" y="3433548"/>
            <a:ext cx="35990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Anything between the circles will </a:t>
            </a:r>
            <a:r>
              <a:rPr lang="en-US" sz="1400" dirty="0" smtClean="0"/>
              <a:t>wrap</a:t>
            </a:r>
            <a:br>
              <a:rPr lang="en-US" sz="1400" dirty="0" smtClean="0"/>
            </a:br>
            <a:r>
              <a:rPr lang="en-US" sz="1400" dirty="0" smtClean="0"/>
              <a:t>around </a:t>
            </a:r>
            <a:r>
              <a:rPr lang="en-US" sz="1400" dirty="0"/>
              <a:t>the back of the button.</a:t>
            </a:r>
          </a:p>
        </p:txBody>
      </p:sp>
      <p:cxnSp>
        <p:nvCxnSpPr>
          <p:cNvPr id="21" name="Straight Arrow Connector 20"/>
          <p:cNvCxnSpPr>
            <a:stCxn id="11" idx="4"/>
          </p:cNvCxnSpPr>
          <p:nvPr/>
        </p:nvCxnSpPr>
        <p:spPr>
          <a:xfrm>
            <a:off x="6390202" y="3321004"/>
            <a:ext cx="305114" cy="5466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42759" y="3351161"/>
            <a:ext cx="0" cy="4631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14337" y="942358"/>
            <a:ext cx="6943725" cy="3300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14336" y="961103"/>
            <a:ext cx="6943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Overview</a:t>
            </a:r>
            <a:endParaRPr lang="en-US" sz="2800" b="1" dirty="0"/>
          </a:p>
        </p:txBody>
      </p:sp>
      <p:sp>
        <p:nvSpPr>
          <p:cNvPr id="34" name="Oval 33"/>
          <p:cNvSpPr/>
          <p:nvPr/>
        </p:nvSpPr>
        <p:spPr>
          <a:xfrm>
            <a:off x="1061743" y="1166626"/>
            <a:ext cx="1222944" cy="12229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184037" y="1288920"/>
            <a:ext cx="978356" cy="978356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1067426" y="2379994"/>
            <a:ext cx="1354921" cy="284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What you send us</a:t>
            </a:r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1081809" y="3856313"/>
            <a:ext cx="16561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What we send you</a:t>
            </a:r>
            <a:endParaRPr lang="en-US" sz="1200" dirty="0"/>
          </a:p>
        </p:txBody>
      </p:sp>
      <p:sp>
        <p:nvSpPr>
          <p:cNvPr id="77" name="Oval 76"/>
          <p:cNvSpPr/>
          <p:nvPr/>
        </p:nvSpPr>
        <p:spPr>
          <a:xfrm>
            <a:off x="3018108" y="7596255"/>
            <a:ext cx="1736183" cy="17361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3197688" y="7775835"/>
            <a:ext cx="1377023" cy="1377023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86" name="Picture 8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181" y="2786332"/>
            <a:ext cx="1132569" cy="113256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36387" y="6852011"/>
            <a:ext cx="6299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circles below are the exact size needed for the button maker, </a:t>
            </a:r>
          </a:p>
          <a:p>
            <a:r>
              <a:rPr lang="en-US" dirty="0" smtClean="0"/>
              <a:t>DO NOT RESIZE CIRCLES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965" y="4740457"/>
            <a:ext cx="6636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Insert your image</a:t>
            </a:r>
          </a:p>
          <a:p>
            <a:r>
              <a:rPr lang="en-US" dirty="0" smtClean="0"/>
              <a:t>2. Right click image, send to back</a:t>
            </a:r>
          </a:p>
          <a:p>
            <a:r>
              <a:rPr lang="en-US" dirty="0" smtClean="0"/>
              <a:t>3. Align image as desired within circle</a:t>
            </a:r>
          </a:p>
          <a:p>
            <a:r>
              <a:rPr lang="en-US" dirty="0" smtClean="0"/>
              <a:t>4. Delete yellow circle once satisfied with </a:t>
            </a:r>
            <a:r>
              <a:rPr lang="en-US" dirty="0" smtClean="0"/>
              <a:t>alignment</a:t>
            </a:r>
          </a:p>
          <a:p>
            <a:r>
              <a:rPr lang="en-US" dirty="0" smtClean="0"/>
              <a:t>5. </a:t>
            </a:r>
            <a:r>
              <a:rPr lang="en-US" dirty="0"/>
              <a:t>If you use any text, “save as” file as a .pdf to preserve font </a:t>
            </a:r>
            <a:r>
              <a:rPr lang="en-US" dirty="0" smtClean="0"/>
              <a:t>choices</a:t>
            </a:r>
            <a:endParaRPr lang="en-US" dirty="0" smtClean="0"/>
          </a:p>
          <a:p>
            <a:r>
              <a:rPr lang="en-US" dirty="0" smtClean="0"/>
              <a:t>6. </a:t>
            </a:r>
            <a:r>
              <a:rPr lang="en-US" dirty="0" smtClean="0"/>
              <a:t>Save, and submit your template file on the request </a:t>
            </a:r>
            <a:r>
              <a:rPr lang="en-US" dirty="0" smtClean="0"/>
              <a:t>form at </a:t>
            </a:r>
            <a:r>
              <a:rPr lang="en-US" dirty="0" smtClean="0">
                <a:hlinkClick r:id="rId4" action="ppaction://hlinkfile" tooltip="luc.edu/buttonmaking"/>
              </a:rPr>
              <a:t>luc.edu/</a:t>
            </a:r>
            <a:r>
              <a:rPr lang="en-US" dirty="0" err="1" smtClean="0">
                <a:hlinkClick r:id="rId4" action="ppaction://hlinkfile" tooltip="luc.edu/buttonmaking"/>
              </a:rPr>
              <a:t>buttonmaking</a:t>
            </a:r>
            <a:endParaRPr lang="en-US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532266" y="4369753"/>
            <a:ext cx="6943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Instructions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93761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7227</TotalTime>
  <Words>156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Loyola University of Chicago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Villanyi, Anna</dc:creator>
  <cp:lastModifiedBy>Villanyi, Anna</cp:lastModifiedBy>
  <cp:revision>14</cp:revision>
  <dcterms:created xsi:type="dcterms:W3CDTF">2023-01-19T19:39:59Z</dcterms:created>
  <dcterms:modified xsi:type="dcterms:W3CDTF">2023-02-17T22:29:55Z</dcterms:modified>
</cp:coreProperties>
</file>